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layfair Display" charset="0"/>
      <p:regular r:id="rId18"/>
      <p:bold r:id="rId19"/>
      <p:italic r:id="rId20"/>
      <p:boldItalic r:id="rId21"/>
    </p:embeddedFont>
    <p:embeddedFont>
      <p:font typeface="Montserrat" charset="0"/>
      <p:regular r:id="rId22"/>
      <p:bold r:id="rId23"/>
      <p:italic r:id="rId24"/>
      <p:boldItalic r:id="rId25"/>
    </p:embeddedFont>
    <p:embeddedFont>
      <p:font typeface="Oswald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ookman Old Style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b781efe9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b781efe97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781efe97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b781efe97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781efe97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b781efe97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781efe97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781efe97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781efe97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b781efe97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99e56d4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99e56d4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781efe9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b781efe97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99e56d44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99e56d44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781efe9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781efe9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e4d1f0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be4d1f0f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781efe97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781efe97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99e56d44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b99e56d44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99e56d4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99e56d4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99e56d4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99e56d4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Training: What, Why and How ?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 </a:t>
            </a:r>
            <a:r>
              <a:rPr lang="en-GB" dirty="0" err="1" smtClean="0"/>
              <a:t>Tulasi</a:t>
            </a:r>
            <a:r>
              <a:rPr lang="en-GB" dirty="0" smtClean="0"/>
              <a:t> </a:t>
            </a:r>
            <a:r>
              <a:rPr lang="en-GB" dirty="0" err="1" smtClean="0"/>
              <a:t>J</a:t>
            </a:r>
            <a:r>
              <a:rPr lang="en-GB" dirty="0" err="1" smtClean="0"/>
              <a:t>yothi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Bookman Old Style"/>
                <a:ea typeface="Bookman Old Style"/>
                <a:cs typeface="Bookman Old Style"/>
                <a:sym typeface="Bookman Old Style"/>
              </a:rPr>
              <a:t>CBSE Centre of Excellence (CoE)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0275"/>
            <a:ext cx="446069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575" y="1246325"/>
            <a:ext cx="3884550" cy="34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524450"/>
            <a:ext cx="4318325" cy="36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325" y="0"/>
            <a:ext cx="4820975" cy="3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42" y="0"/>
            <a:ext cx="795251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Salient Features of CBSE Training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Based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Multiple means of engagement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Resource Persons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Know Your Children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Workshop to workplace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Feedback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rPr lang="en" sz="2400" b="1">
                <a:latin typeface="Bookman Old Style"/>
                <a:ea typeface="Bookman Old Style"/>
                <a:cs typeface="Bookman Old Style"/>
                <a:sym typeface="Bookman Old Style"/>
              </a:rPr>
              <a:t>Recent Initiatives of the Training Unit</a:t>
            </a:r>
            <a:endParaRPr sz="24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Annual Training Theme 2022-23: </a:t>
            </a:r>
            <a:endParaRPr sz="1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Training MIS: </a:t>
            </a:r>
            <a:endParaRPr sz="1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Subject based Training Need Analysis: </a:t>
            </a:r>
            <a:endParaRPr sz="14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Training Impact Analysis:</a:t>
            </a:r>
            <a:endParaRPr sz="1400"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Engagement of Resource Persons from other Organizations:</a:t>
            </a:r>
            <a:r>
              <a:rPr lang="en" sz="1400"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endParaRPr sz="1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Teachers’ Portfolio: </a:t>
            </a:r>
            <a:endParaRPr sz="1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n" sz="1400" b="1">
                <a:latin typeface="Bookman Old Style"/>
                <a:ea typeface="Bookman Old Style"/>
                <a:cs typeface="Bookman Old Style"/>
                <a:sym typeface="Bookman Old Style"/>
              </a:rPr>
              <a:t>Introduction of new Capacity Building Programmes (CBPs):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2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characteristics of a good teacher?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training make any difference in the pedagogy of teacher?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suggestions for the improvement of quality of education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suggestions for the inclusive education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My experience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dirty="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 a </a:t>
            </a:r>
            <a:r>
              <a:rPr lang="en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Pct val="55000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Worked In CBSE Schools(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Adarsh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Public School Visakhapatnam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Navy Children School Sri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Chaitanya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Techno School Visakhapatnam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 a Principal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SzPct val="55000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Worked in Sri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Chaitanya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Techno School Visakhapatnam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SzPct val="55000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Worked in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Ravindra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Bharathi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School Hyderabad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SzPct val="55000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Worked in AP Model School 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Durgi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Guntur ( Dist)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SzPct val="55000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    Working in AP Model School 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Venkatagiri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dirty="0" err="1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Tirupati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 Dist)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dirty="0" smtClean="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 a </a:t>
            </a:r>
            <a:r>
              <a:rPr lang="en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Trainer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ADOLCESCENCE Education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GB" sz="200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Career Guidelines</a:t>
            </a:r>
            <a:endParaRPr lang="en-US" sz="2000" dirty="0" smtClean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 lang="en" sz="2000" dirty="0" smtClean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Activity:1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Your perception about the change from State Board to CBSE in terms of SWOT</a:t>
            </a:r>
            <a:endParaRPr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My Expectations </a:t>
            </a:r>
            <a:endParaRPr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Training Targets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4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Informative: Curriculum, New @Knowledge, SOPs</a:t>
            </a:r>
            <a:endParaRPr sz="144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4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Pedagogical: As recommended in NEP 2020</a:t>
            </a:r>
            <a:endParaRPr sz="144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4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Assessment: Item writing - evaluation – analysis of items and procedures</a:t>
            </a:r>
            <a:endParaRPr sz="144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4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endParaRPr sz="1445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3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Attributes: 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Individual Differences: </a:t>
            </a:r>
            <a:endParaRPr sz="144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27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" sz="127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Adaptability</a:t>
            </a:r>
            <a:endParaRPr sz="127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27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" sz="127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Intelligence</a:t>
            </a:r>
            <a:endParaRPr sz="127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27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" sz="127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Personality</a:t>
            </a:r>
            <a:endParaRPr sz="127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27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" sz="127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Attitude</a:t>
            </a:r>
            <a:endParaRPr sz="127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27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" sz="127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Interest</a:t>
            </a:r>
            <a:endParaRPr sz="127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27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" sz="127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Aptitude</a:t>
            </a:r>
            <a:endParaRPr sz="1275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dk2"/>
              </a:buClr>
              <a:buSzPts val="935"/>
              <a:buFont typeface="Arial"/>
              <a:buNone/>
            </a:pPr>
            <a:r>
              <a:rPr lang="en" sz="1445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45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Individual differences in human attributes are demanding “Individualized Training”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Training Pedagogy/Andragogy 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Readiness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Identification of Current level of Skill Set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Engagement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00" y="740675"/>
            <a:ext cx="7386801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 2020: Continuous Professional Development (CPD)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" sz="2100" i="1">
                <a:latin typeface="Calibri"/>
                <a:ea typeface="Calibri"/>
                <a:cs typeface="Calibri"/>
                <a:sym typeface="Calibri"/>
              </a:rPr>
              <a:t>Teachers will be given continuous opportunities for self-improvement and to learn the latest innovations and advances in their professions.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2100" i="1">
                <a:latin typeface="Calibri"/>
                <a:ea typeface="Calibri"/>
                <a:cs typeface="Calibri"/>
                <a:sym typeface="Calibri"/>
              </a:rPr>
              <a:t>These will be offered in multiple modes, including in the form of local, regional, state, national, and international workshops as well as online teacher development modules.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2100" i="1">
                <a:latin typeface="Calibri"/>
                <a:ea typeface="Calibri"/>
                <a:cs typeface="Calibri"/>
                <a:sym typeface="Calibri"/>
              </a:rPr>
              <a:t>Platforms (especially online platforms) will be developed so that teachers may share ideas and best practices.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" sz="2100" i="1">
                <a:latin typeface="Calibri"/>
                <a:ea typeface="Calibri"/>
                <a:cs typeface="Calibri"/>
                <a:sym typeface="Calibri"/>
              </a:rPr>
              <a:t>Each teacher will be expected to participate in at least </a:t>
            </a:r>
            <a:r>
              <a:rPr lang="en" sz="2100" i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50 hours of CPD</a:t>
            </a:r>
            <a:r>
              <a:rPr lang="en" sz="2100" i="1">
                <a:latin typeface="Calibri"/>
                <a:ea typeface="Calibri"/>
                <a:cs typeface="Calibri"/>
                <a:sym typeface="Calibri"/>
              </a:rPr>
              <a:t> opportunities every year for their own professional development, driven by their own interests.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" sz="2100" i="1">
                <a:latin typeface="Calibri"/>
                <a:ea typeface="Calibri"/>
                <a:cs typeface="Calibri"/>
                <a:sym typeface="Calibri"/>
              </a:rPr>
              <a:t>CPD opportunities will cover the latest pedagogies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NCERT CPD Guidelines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06" y="1809488"/>
            <a:ext cx="7312175" cy="2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415</Words>
  <PresentationFormat>On-screen Show (16:9)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Playfair Display</vt:lpstr>
      <vt:lpstr>Montserrat</vt:lpstr>
      <vt:lpstr>Oswald</vt:lpstr>
      <vt:lpstr>Calibri</vt:lpstr>
      <vt:lpstr>Bookman Old Style</vt:lpstr>
      <vt:lpstr>Pop</vt:lpstr>
      <vt:lpstr>Training: What, Why and How ?</vt:lpstr>
      <vt:lpstr>My experience</vt:lpstr>
      <vt:lpstr>Activity:1</vt:lpstr>
      <vt:lpstr>Training Targets</vt:lpstr>
      <vt:lpstr>Human Attributes: </vt:lpstr>
      <vt:lpstr>Training Pedagogy/Andragogy </vt:lpstr>
      <vt:lpstr>Slide 7</vt:lpstr>
      <vt:lpstr>NEP 2020: Continuous Professional Development (CPD)</vt:lpstr>
      <vt:lpstr>NCERT CPD Guidelines</vt:lpstr>
      <vt:lpstr>CBSE Centre of Excellence (CoE)</vt:lpstr>
      <vt:lpstr>Slide 11</vt:lpstr>
      <vt:lpstr>Slide 12</vt:lpstr>
      <vt:lpstr>Salient Features of CBSE Training</vt:lpstr>
      <vt:lpstr>Recent Initiatives of the Training Unit </vt:lpstr>
      <vt:lpstr>Activity: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Training: What, Why and How ?</dc:title>
  <dc:creator>APSS</dc:creator>
  <cp:lastModifiedBy>AP MODEL SCHOOL VGR2</cp:lastModifiedBy>
  <cp:revision>5</cp:revision>
  <dcterms:modified xsi:type="dcterms:W3CDTF">2023-01-04T06:42:03Z</dcterms:modified>
</cp:coreProperties>
</file>